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93" autoAdjust="0"/>
    <p:restoredTop sz="94660"/>
  </p:normalViewPr>
  <p:slideViewPr>
    <p:cSldViewPr showGuides="1">
      <p:cViewPr varScale="1">
        <p:scale>
          <a:sx n="74" d="100"/>
          <a:sy n="74" d="100"/>
        </p:scale>
        <p:origin x="-17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00756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3141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2451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8085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0383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45538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98857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4042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54131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1742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3559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E6FF0-A990-4F4A-ABC1-70BD8BAFE812}" type="datetimeFigureOut">
              <a:rPr lang="es-CR" smtClean="0"/>
              <a:t>03/02/2015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52D1C-74C1-4218-9F4D-EB46EA3768B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2498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lrodr&#237;guezq@utn.ac.c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hyperlink" Target="mailto:gchaconh@utn.ac.c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6 Grupo"/>
          <p:cNvGrpSpPr/>
          <p:nvPr/>
        </p:nvGrpSpPr>
        <p:grpSpPr>
          <a:xfrm>
            <a:off x="0" y="0"/>
            <a:ext cx="9180512" cy="6885384"/>
            <a:chOff x="65500" y="-36512"/>
            <a:chExt cx="9180512" cy="6885384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00" y="-36512"/>
              <a:ext cx="9180512" cy="68853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3 Rectángulo"/>
            <p:cNvSpPr/>
            <p:nvPr/>
          </p:nvSpPr>
          <p:spPr>
            <a:xfrm>
              <a:off x="1685172" y="1101924"/>
              <a:ext cx="6120680" cy="10310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CR" sz="2500" b="1" dirty="0" smtClean="0">
                  <a:solidFill>
                    <a:schemeClr val="tx2"/>
                  </a:solidFill>
                  <a:latin typeface="Century Gothic" pitchFamily="34" charset="0"/>
                </a:rPr>
                <a:t>Sede </a:t>
              </a:r>
              <a:r>
                <a:rPr lang="es-CR" sz="2500" b="1" dirty="0">
                  <a:solidFill>
                    <a:schemeClr val="tx2"/>
                  </a:solidFill>
                  <a:latin typeface="Century Gothic" pitchFamily="34" charset="0"/>
                </a:rPr>
                <a:t>R</a:t>
              </a:r>
              <a:r>
                <a:rPr lang="es-CR" sz="2500" b="1" dirty="0" smtClean="0">
                  <a:solidFill>
                    <a:schemeClr val="tx2"/>
                  </a:solidFill>
                  <a:latin typeface="Century Gothic" pitchFamily="34" charset="0"/>
                </a:rPr>
                <a:t>egional de San Carlos</a:t>
              </a:r>
            </a:p>
            <a:p>
              <a:pPr algn="ctr"/>
              <a:r>
                <a:rPr lang="es-ES_tradnl" sz="1600" dirty="0">
                  <a:solidFill>
                    <a:schemeClr val="tx2"/>
                  </a:solidFill>
                  <a:latin typeface="Century Gothic" pitchFamily="34" charset="0"/>
                </a:rPr>
                <a:t> </a:t>
              </a:r>
              <a:endParaRPr lang="es-CR" sz="1050" dirty="0">
                <a:solidFill>
                  <a:schemeClr val="tx2"/>
                </a:solidFill>
                <a:latin typeface="Century Gothic" pitchFamily="34" charset="0"/>
              </a:endParaRPr>
            </a:p>
            <a:p>
              <a:pPr algn="ctr"/>
              <a:r>
                <a:rPr lang="es-ES_tradnl" sz="2000" b="1" dirty="0">
                  <a:solidFill>
                    <a:schemeClr val="tx2"/>
                  </a:solidFill>
                  <a:latin typeface="Century Gothic" pitchFamily="34" charset="0"/>
                </a:rPr>
                <a:t>    </a:t>
              </a:r>
              <a:r>
                <a:rPr lang="es-ES_tradnl" sz="2000" b="1" dirty="0" smtClean="0">
                  <a:solidFill>
                    <a:schemeClr val="tx2"/>
                  </a:solidFill>
                  <a:latin typeface="Century Gothic" pitchFamily="34" charset="0"/>
                </a:rPr>
                <a:t>Le invita a la </a:t>
              </a:r>
              <a:endParaRPr lang="es-CR" sz="2000" dirty="0">
                <a:solidFill>
                  <a:schemeClr val="tx2"/>
                </a:solidFill>
                <a:latin typeface="Century Gothic" pitchFamily="34" charset="0"/>
              </a:endParaRPr>
            </a:p>
          </p:txBody>
        </p:sp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999135" y="2411760"/>
              <a:ext cx="7344816" cy="14401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s-C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pitchFamily="34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2549268" y="4393049"/>
              <a:ext cx="4104456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_tradnl" sz="2000" b="1" dirty="0">
                  <a:latin typeface="Miriad p"/>
                </a:rPr>
                <a:t>Miércoles 18 de febrero de </a:t>
              </a:r>
              <a:r>
                <a:rPr lang="es-ES_tradnl" sz="2000" b="1" dirty="0" smtClean="0">
                  <a:latin typeface="Miriad p"/>
                </a:rPr>
                <a:t>2015.</a:t>
              </a:r>
              <a:endParaRPr lang="es-CR" sz="2000" dirty="0">
                <a:latin typeface="Miriad p"/>
              </a:endParaRPr>
            </a:p>
            <a:p>
              <a:r>
                <a:rPr lang="es-ES_tradnl" sz="2000" b="1" dirty="0" smtClean="0">
                  <a:latin typeface="Miriad p"/>
                </a:rPr>
                <a:t>2:00 p.m</a:t>
              </a:r>
              <a:r>
                <a:rPr lang="es-ES_tradnl" sz="2000" b="1" dirty="0">
                  <a:latin typeface="Miriad p"/>
                </a:rPr>
                <a:t>.</a:t>
              </a:r>
              <a:endParaRPr lang="es-CR" sz="2000" dirty="0">
                <a:latin typeface="Miriad p"/>
              </a:endParaRPr>
            </a:p>
            <a:p>
              <a:r>
                <a:rPr lang="es-ES_tradnl" sz="2000" b="1" dirty="0" smtClean="0">
                  <a:latin typeface="Miriad p"/>
                </a:rPr>
                <a:t>Sede en Barrio Lourdes.</a:t>
              </a:r>
              <a:endParaRPr lang="es-CR" sz="2000" dirty="0">
                <a:latin typeface="Miriad p"/>
              </a:endParaRPr>
            </a:p>
          </p:txBody>
        </p:sp>
      </p:grpSp>
      <p:sp>
        <p:nvSpPr>
          <p:cNvPr id="8" name="7 Rectángulo"/>
          <p:cNvSpPr/>
          <p:nvPr/>
        </p:nvSpPr>
        <p:spPr>
          <a:xfrm>
            <a:off x="755576" y="2690917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latin typeface="Century Gothic" pitchFamily="34" charset="0"/>
              </a:rPr>
              <a:t>Inauguración y apertura del </a:t>
            </a:r>
          </a:p>
          <a:p>
            <a:pPr algn="ctr"/>
            <a:r>
              <a:rPr lang="es-ES" sz="2800" b="1" dirty="0" smtClean="0">
                <a:solidFill>
                  <a:schemeClr val="bg1"/>
                </a:solidFill>
                <a:latin typeface="Century Gothic" pitchFamily="34" charset="0"/>
              </a:rPr>
              <a:t>Núcleo de Asistencia Fiscal (NAF)</a:t>
            </a:r>
            <a:endParaRPr lang="es-C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724128" y="5946665"/>
            <a:ext cx="3456384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s-CR" sz="1100" b="1" i="1" dirty="0">
                <a:latin typeface="Century Schoolbook" pitchFamily="18" charset="0"/>
                <a:ea typeface="Times New Roman" pitchFamily="18" charset="0"/>
                <a:cs typeface="Arial" charset="0"/>
              </a:rPr>
              <a:t>Favor confirmar su asistencia a los teléfonos:</a:t>
            </a:r>
          </a:p>
          <a:p>
            <a:pPr>
              <a:defRPr/>
            </a:pPr>
            <a:r>
              <a:rPr lang="es-CR" sz="1100" b="1" i="1" dirty="0">
                <a:latin typeface="Century Schoolbook" pitchFamily="18" charset="0"/>
                <a:ea typeface="Times New Roman" pitchFamily="18" charset="0"/>
                <a:cs typeface="Arial" charset="0"/>
              </a:rPr>
              <a:t>2460-6115, </a:t>
            </a:r>
            <a:r>
              <a:rPr lang="es-CR" sz="1100" b="1" i="1" dirty="0" smtClean="0">
                <a:latin typeface="Century Schoolbook" pitchFamily="18" charset="0"/>
                <a:ea typeface="Times New Roman" pitchFamily="18" charset="0"/>
                <a:cs typeface="Arial" charset="0"/>
              </a:rPr>
              <a:t>2401-5200 </a:t>
            </a:r>
            <a:r>
              <a:rPr lang="es-CR" sz="1100" b="1" i="1" dirty="0">
                <a:latin typeface="Century Schoolbook" pitchFamily="18" charset="0"/>
                <a:ea typeface="Times New Roman" pitchFamily="18" charset="0"/>
                <a:cs typeface="Arial" charset="0"/>
              </a:rPr>
              <a:t>Ext.: </a:t>
            </a:r>
            <a:r>
              <a:rPr lang="es-CR" sz="1100" b="1" i="1" dirty="0" smtClean="0">
                <a:latin typeface="Century Schoolbook" pitchFamily="18" charset="0"/>
                <a:ea typeface="Times New Roman" pitchFamily="18" charset="0"/>
                <a:cs typeface="Arial" charset="0"/>
              </a:rPr>
              <a:t>2020, 2029 ó 2007</a:t>
            </a:r>
            <a:endParaRPr lang="es-CR" sz="1100" b="1" i="1" dirty="0">
              <a:latin typeface="Century Schoolbook" pitchFamily="18" charset="0"/>
              <a:ea typeface="Times New Roman" pitchFamily="18" charset="0"/>
              <a:cs typeface="Arial" charset="0"/>
            </a:endParaRPr>
          </a:p>
          <a:p>
            <a:pPr>
              <a:defRPr/>
            </a:pPr>
            <a:r>
              <a:rPr lang="es-CR" sz="1100" b="1" i="1" dirty="0">
                <a:latin typeface="Century Schoolbook" pitchFamily="18" charset="0"/>
                <a:ea typeface="Times New Roman" pitchFamily="18" charset="0"/>
                <a:cs typeface="Arial" charset="0"/>
              </a:rPr>
              <a:t>Correos:</a:t>
            </a:r>
            <a:endParaRPr lang="es-CR" sz="1100" b="1" i="1" dirty="0">
              <a:solidFill>
                <a:schemeClr val="bg2">
                  <a:lumMod val="50000"/>
                </a:schemeClr>
              </a:solidFill>
              <a:latin typeface="Century Schoolbook" pitchFamily="18" charset="0"/>
              <a:ea typeface="Times New Roman" pitchFamily="18" charset="0"/>
              <a:cs typeface="Arial" charset="0"/>
            </a:endParaRPr>
          </a:p>
          <a:p>
            <a:pPr>
              <a:defRPr/>
            </a:pPr>
            <a:r>
              <a:rPr lang="es-CR" sz="1100" b="1" i="1" dirty="0" smtClean="0">
                <a:solidFill>
                  <a:srgbClr val="0000FF"/>
                </a:solidFill>
                <a:latin typeface="Century Schoolbook" pitchFamily="18" charset="0"/>
                <a:ea typeface="Times New Roman" pitchFamily="18" charset="0"/>
                <a:cs typeface="Arial" charset="0"/>
                <a:hlinkClick r:id="rId3"/>
              </a:rPr>
              <a:t>msalas@utn.ac.cr</a:t>
            </a:r>
            <a:endParaRPr lang="es-CR" sz="1100" b="1" i="1" dirty="0">
              <a:solidFill>
                <a:srgbClr val="0000FF"/>
              </a:solidFill>
              <a:latin typeface="Century Schoolbook" pitchFamily="18" charset="0"/>
              <a:ea typeface="Times New Roman" pitchFamily="18" charset="0"/>
              <a:cs typeface="Arial" charset="0"/>
            </a:endParaRPr>
          </a:p>
          <a:p>
            <a:pPr>
              <a:defRPr/>
            </a:pPr>
            <a:r>
              <a:rPr lang="es-CR" sz="1100" b="1" i="1" dirty="0" smtClean="0">
                <a:solidFill>
                  <a:srgbClr val="0000FF"/>
                </a:solidFill>
                <a:latin typeface="Century Schoolbook" pitchFamily="18" charset="0"/>
                <a:ea typeface="Times New Roman" pitchFamily="18" charset="0"/>
                <a:cs typeface="Arial" charset="0"/>
                <a:hlinkClick r:id="rId4"/>
              </a:rPr>
              <a:t>gchaconh@utn.ac.cr</a:t>
            </a:r>
            <a:endParaRPr lang="es-CR" sz="1100" b="1" i="1" dirty="0">
              <a:latin typeface="Century Schoolbook" pitchFamily="18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616" y="476672"/>
            <a:ext cx="1230863" cy="929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512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46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53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Glenda Chacón</dc:creator>
  <cp:lastModifiedBy>Rodolfo Espinoza Saravia</cp:lastModifiedBy>
  <cp:revision>70</cp:revision>
  <cp:lastPrinted>2014-05-28T21:48:00Z</cp:lastPrinted>
  <dcterms:created xsi:type="dcterms:W3CDTF">2014-05-26T18:44:37Z</dcterms:created>
  <dcterms:modified xsi:type="dcterms:W3CDTF">2015-02-03T22:00:14Z</dcterms:modified>
</cp:coreProperties>
</file>